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9" r:id="rId5"/>
    <p:sldId id="261" r:id="rId6"/>
    <p:sldId id="264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B7B"/>
    <a:srgbClr val="31FF31"/>
    <a:srgbClr val="09FF32"/>
    <a:srgbClr val="FF3131"/>
    <a:srgbClr val="09FF15"/>
    <a:srgbClr val="FF5D5D"/>
    <a:srgbClr val="FF7F75"/>
    <a:srgbClr val="B02B3B"/>
    <a:srgbClr val="005B90"/>
    <a:srgbClr val="378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16/07/2022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850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840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jpeg"/><Relationship Id="rId21" Type="http://schemas.openxmlformats.org/officeDocument/2006/relationships/image" Target="../media/image36.tif"/><Relationship Id="rId42" Type="http://schemas.openxmlformats.org/officeDocument/2006/relationships/image" Target="../media/image57.png"/><Relationship Id="rId63" Type="http://schemas.openxmlformats.org/officeDocument/2006/relationships/image" Target="../media/image78.jpeg"/><Relationship Id="rId84" Type="http://schemas.openxmlformats.org/officeDocument/2006/relationships/image" Target="../media/image99.png"/><Relationship Id="rId138" Type="http://schemas.openxmlformats.org/officeDocument/2006/relationships/image" Target="../media/image153.jpeg"/><Relationship Id="rId107" Type="http://schemas.openxmlformats.org/officeDocument/2006/relationships/image" Target="../media/image122.jpeg"/><Relationship Id="rId11" Type="http://schemas.openxmlformats.org/officeDocument/2006/relationships/image" Target="../media/image26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3" Type="http://schemas.openxmlformats.org/officeDocument/2006/relationships/image" Target="../media/image68.jpeg"/><Relationship Id="rId58" Type="http://schemas.openxmlformats.org/officeDocument/2006/relationships/image" Target="../media/image73.jpeg"/><Relationship Id="rId74" Type="http://schemas.openxmlformats.org/officeDocument/2006/relationships/image" Target="../media/image89.jpeg"/><Relationship Id="rId79" Type="http://schemas.openxmlformats.org/officeDocument/2006/relationships/image" Target="../media/image94.jpeg"/><Relationship Id="rId102" Type="http://schemas.openxmlformats.org/officeDocument/2006/relationships/image" Target="../media/image117.jpeg"/><Relationship Id="rId123" Type="http://schemas.openxmlformats.org/officeDocument/2006/relationships/image" Target="../media/image138.jpeg"/><Relationship Id="rId128" Type="http://schemas.openxmlformats.org/officeDocument/2006/relationships/image" Target="../media/image143.jpeg"/><Relationship Id="rId5" Type="http://schemas.openxmlformats.org/officeDocument/2006/relationships/image" Target="../media/image20.png"/><Relationship Id="rId90" Type="http://schemas.openxmlformats.org/officeDocument/2006/relationships/image" Target="../media/image105.png"/><Relationship Id="rId95" Type="http://schemas.openxmlformats.org/officeDocument/2006/relationships/image" Target="../media/image110.jpeg"/><Relationship Id="rId22" Type="http://schemas.openxmlformats.org/officeDocument/2006/relationships/image" Target="../media/image37.tif"/><Relationship Id="rId27" Type="http://schemas.openxmlformats.org/officeDocument/2006/relationships/image" Target="../media/image42.tif"/><Relationship Id="rId43" Type="http://schemas.openxmlformats.org/officeDocument/2006/relationships/image" Target="../media/image58.jpeg"/><Relationship Id="rId48" Type="http://schemas.openxmlformats.org/officeDocument/2006/relationships/image" Target="../media/image63.jpe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113" Type="http://schemas.openxmlformats.org/officeDocument/2006/relationships/image" Target="../media/image128.jpeg"/><Relationship Id="rId118" Type="http://schemas.openxmlformats.org/officeDocument/2006/relationships/image" Target="../media/image133.jpeg"/><Relationship Id="rId134" Type="http://schemas.openxmlformats.org/officeDocument/2006/relationships/image" Target="../media/image149.png"/><Relationship Id="rId139" Type="http://schemas.openxmlformats.org/officeDocument/2006/relationships/image" Target="../media/image154.jpeg"/><Relationship Id="rId80" Type="http://schemas.openxmlformats.org/officeDocument/2006/relationships/image" Target="../media/image95.jpeg"/><Relationship Id="rId85" Type="http://schemas.openxmlformats.org/officeDocument/2006/relationships/image" Target="../media/image10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59" Type="http://schemas.openxmlformats.org/officeDocument/2006/relationships/image" Target="../media/image74.jpeg"/><Relationship Id="rId103" Type="http://schemas.openxmlformats.org/officeDocument/2006/relationships/image" Target="../media/image118.jpeg"/><Relationship Id="rId108" Type="http://schemas.openxmlformats.org/officeDocument/2006/relationships/image" Target="../media/image123.png"/><Relationship Id="rId124" Type="http://schemas.openxmlformats.org/officeDocument/2006/relationships/image" Target="../media/image139.jpeg"/><Relationship Id="rId129" Type="http://schemas.openxmlformats.org/officeDocument/2006/relationships/image" Target="../media/image144.jpeg"/><Relationship Id="rId54" Type="http://schemas.openxmlformats.org/officeDocument/2006/relationships/image" Target="../media/image69.jpeg"/><Relationship Id="rId70" Type="http://schemas.openxmlformats.org/officeDocument/2006/relationships/image" Target="../media/image85.jpeg"/><Relationship Id="rId75" Type="http://schemas.openxmlformats.org/officeDocument/2006/relationships/image" Target="../media/image90.jpeg"/><Relationship Id="rId91" Type="http://schemas.openxmlformats.org/officeDocument/2006/relationships/image" Target="../media/image106.png"/><Relationship Id="rId96" Type="http://schemas.openxmlformats.org/officeDocument/2006/relationships/image" Target="../media/image111.jpeg"/><Relationship Id="rId140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23" Type="http://schemas.openxmlformats.org/officeDocument/2006/relationships/image" Target="../media/image38.tif"/><Relationship Id="rId28" Type="http://schemas.openxmlformats.org/officeDocument/2006/relationships/image" Target="../media/image43.tif"/><Relationship Id="rId49" Type="http://schemas.openxmlformats.org/officeDocument/2006/relationships/image" Target="../media/image64.jpeg"/><Relationship Id="rId114" Type="http://schemas.openxmlformats.org/officeDocument/2006/relationships/image" Target="../media/image129.jpeg"/><Relationship Id="rId119" Type="http://schemas.openxmlformats.org/officeDocument/2006/relationships/image" Target="../media/image134.jpeg"/><Relationship Id="rId44" Type="http://schemas.openxmlformats.org/officeDocument/2006/relationships/image" Target="../media/image59.jpeg"/><Relationship Id="rId60" Type="http://schemas.openxmlformats.org/officeDocument/2006/relationships/image" Target="../media/image75.jpeg"/><Relationship Id="rId65" Type="http://schemas.openxmlformats.org/officeDocument/2006/relationships/image" Target="../media/image80.jpeg"/><Relationship Id="rId81" Type="http://schemas.openxmlformats.org/officeDocument/2006/relationships/image" Target="../media/image96.jpeg"/><Relationship Id="rId86" Type="http://schemas.openxmlformats.org/officeDocument/2006/relationships/image" Target="../media/image101.png"/><Relationship Id="rId130" Type="http://schemas.openxmlformats.org/officeDocument/2006/relationships/image" Target="../media/image145.jpeg"/><Relationship Id="rId135" Type="http://schemas.openxmlformats.org/officeDocument/2006/relationships/image" Target="../media/image15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Relationship Id="rId109" Type="http://schemas.openxmlformats.org/officeDocument/2006/relationships/image" Target="../media/image124.jpeg"/><Relationship Id="rId34" Type="http://schemas.openxmlformats.org/officeDocument/2006/relationships/image" Target="../media/image49.png"/><Relationship Id="rId50" Type="http://schemas.openxmlformats.org/officeDocument/2006/relationships/image" Target="../media/image65.jpeg"/><Relationship Id="rId55" Type="http://schemas.openxmlformats.org/officeDocument/2006/relationships/image" Target="../media/image70.jpeg"/><Relationship Id="rId76" Type="http://schemas.openxmlformats.org/officeDocument/2006/relationships/image" Target="../media/image91.jpeg"/><Relationship Id="rId97" Type="http://schemas.openxmlformats.org/officeDocument/2006/relationships/image" Target="../media/image112.jpeg"/><Relationship Id="rId104" Type="http://schemas.openxmlformats.org/officeDocument/2006/relationships/image" Target="../media/image119.jpeg"/><Relationship Id="rId120" Type="http://schemas.openxmlformats.org/officeDocument/2006/relationships/image" Target="../media/image135.jpeg"/><Relationship Id="rId125" Type="http://schemas.openxmlformats.org/officeDocument/2006/relationships/image" Target="../media/image140.jpeg"/><Relationship Id="rId141" Type="http://schemas.openxmlformats.org/officeDocument/2006/relationships/image" Target="../media/image156.jpe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jpeg"/><Relationship Id="rId24" Type="http://schemas.openxmlformats.org/officeDocument/2006/relationships/image" Target="../media/image39.tif"/><Relationship Id="rId40" Type="http://schemas.openxmlformats.org/officeDocument/2006/relationships/image" Target="../media/image55.png"/><Relationship Id="rId45" Type="http://schemas.openxmlformats.org/officeDocument/2006/relationships/image" Target="../media/image60.jpeg"/><Relationship Id="rId66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image" Target="../media/image125.jpeg"/><Relationship Id="rId115" Type="http://schemas.openxmlformats.org/officeDocument/2006/relationships/image" Target="../media/image130.jpeg"/><Relationship Id="rId131" Type="http://schemas.openxmlformats.org/officeDocument/2006/relationships/image" Target="../media/image146.png"/><Relationship Id="rId136" Type="http://schemas.openxmlformats.org/officeDocument/2006/relationships/image" Target="../media/image151.jpeg"/><Relationship Id="rId61" Type="http://schemas.openxmlformats.org/officeDocument/2006/relationships/image" Target="../media/image76.jpeg"/><Relationship Id="rId82" Type="http://schemas.openxmlformats.org/officeDocument/2006/relationships/image" Target="../media/image97.jpe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5.jpeg"/><Relationship Id="rId35" Type="http://schemas.openxmlformats.org/officeDocument/2006/relationships/image" Target="../media/image50.png"/><Relationship Id="rId56" Type="http://schemas.openxmlformats.org/officeDocument/2006/relationships/image" Target="../media/image71.jpeg"/><Relationship Id="rId77" Type="http://schemas.openxmlformats.org/officeDocument/2006/relationships/image" Target="../media/image92.jpeg"/><Relationship Id="rId100" Type="http://schemas.openxmlformats.org/officeDocument/2006/relationships/image" Target="../media/image115.jpeg"/><Relationship Id="rId105" Type="http://schemas.openxmlformats.org/officeDocument/2006/relationships/image" Target="../media/image120.jpeg"/><Relationship Id="rId126" Type="http://schemas.openxmlformats.org/officeDocument/2006/relationships/image" Target="../media/image141.jpeg"/><Relationship Id="rId8" Type="http://schemas.openxmlformats.org/officeDocument/2006/relationships/image" Target="../media/image23.png"/><Relationship Id="rId51" Type="http://schemas.openxmlformats.org/officeDocument/2006/relationships/image" Target="../media/image66.jpeg"/><Relationship Id="rId72" Type="http://schemas.openxmlformats.org/officeDocument/2006/relationships/image" Target="../media/image87.png"/><Relationship Id="rId93" Type="http://schemas.openxmlformats.org/officeDocument/2006/relationships/image" Target="../media/image108.jpeg"/><Relationship Id="rId98" Type="http://schemas.openxmlformats.org/officeDocument/2006/relationships/image" Target="../media/image113.jpeg"/><Relationship Id="rId121" Type="http://schemas.openxmlformats.org/officeDocument/2006/relationships/image" Target="../media/image136.jpeg"/><Relationship Id="rId142" Type="http://schemas.openxmlformats.org/officeDocument/2006/relationships/image" Target="../media/image157.jpeg"/><Relationship Id="rId3" Type="http://schemas.openxmlformats.org/officeDocument/2006/relationships/image" Target="../media/image18.png"/><Relationship Id="rId25" Type="http://schemas.openxmlformats.org/officeDocument/2006/relationships/image" Target="../media/image40.tif"/><Relationship Id="rId46" Type="http://schemas.openxmlformats.org/officeDocument/2006/relationships/image" Target="../media/image61.jpeg"/><Relationship Id="rId67" Type="http://schemas.openxmlformats.org/officeDocument/2006/relationships/image" Target="../media/image82.png"/><Relationship Id="rId116" Type="http://schemas.openxmlformats.org/officeDocument/2006/relationships/image" Target="../media/image131.jpeg"/><Relationship Id="rId137" Type="http://schemas.openxmlformats.org/officeDocument/2006/relationships/image" Target="../media/image152.jpe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62" Type="http://schemas.openxmlformats.org/officeDocument/2006/relationships/image" Target="../media/image77.jpe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jpeg"/><Relationship Id="rId132" Type="http://schemas.openxmlformats.org/officeDocument/2006/relationships/image" Target="../media/image147.jpeg"/><Relationship Id="rId15" Type="http://schemas.openxmlformats.org/officeDocument/2006/relationships/image" Target="../media/image30.png"/><Relationship Id="rId36" Type="http://schemas.openxmlformats.org/officeDocument/2006/relationships/image" Target="../media/image51.png"/><Relationship Id="rId57" Type="http://schemas.openxmlformats.org/officeDocument/2006/relationships/image" Target="../media/image72.jpeg"/><Relationship Id="rId106" Type="http://schemas.openxmlformats.org/officeDocument/2006/relationships/image" Target="../media/image121.jpeg"/><Relationship Id="rId127" Type="http://schemas.openxmlformats.org/officeDocument/2006/relationships/image" Target="../media/image142.jpeg"/><Relationship Id="rId10" Type="http://schemas.openxmlformats.org/officeDocument/2006/relationships/image" Target="../media/image25.png"/><Relationship Id="rId31" Type="http://schemas.openxmlformats.org/officeDocument/2006/relationships/image" Target="../media/image46.jpeg"/><Relationship Id="rId52" Type="http://schemas.openxmlformats.org/officeDocument/2006/relationships/image" Target="../media/image67.jpeg"/><Relationship Id="rId73" Type="http://schemas.openxmlformats.org/officeDocument/2006/relationships/image" Target="../media/image88.jpeg"/><Relationship Id="rId78" Type="http://schemas.openxmlformats.org/officeDocument/2006/relationships/image" Target="../media/image93.jpeg"/><Relationship Id="rId94" Type="http://schemas.openxmlformats.org/officeDocument/2006/relationships/image" Target="../media/image109.jpeg"/><Relationship Id="rId99" Type="http://schemas.openxmlformats.org/officeDocument/2006/relationships/image" Target="../media/image114.jpeg"/><Relationship Id="rId101" Type="http://schemas.openxmlformats.org/officeDocument/2006/relationships/image" Target="../media/image116.jpeg"/><Relationship Id="rId122" Type="http://schemas.openxmlformats.org/officeDocument/2006/relationships/image" Target="../media/image137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26" Type="http://schemas.openxmlformats.org/officeDocument/2006/relationships/image" Target="../media/image41.tif"/><Relationship Id="rId47" Type="http://schemas.openxmlformats.org/officeDocument/2006/relationships/image" Target="../media/image62.jpeg"/><Relationship Id="rId68" Type="http://schemas.openxmlformats.org/officeDocument/2006/relationships/image" Target="../media/image83.png"/><Relationship Id="rId89" Type="http://schemas.openxmlformats.org/officeDocument/2006/relationships/image" Target="../media/image104.png"/><Relationship Id="rId112" Type="http://schemas.openxmlformats.org/officeDocument/2006/relationships/image" Target="../media/image127.jpeg"/><Relationship Id="rId133" Type="http://schemas.openxmlformats.org/officeDocument/2006/relationships/image" Target="../media/image148.jpeg"/><Relationship Id="rId16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78.png"/><Relationship Id="rId4" Type="http://schemas.openxmlformats.org/officeDocument/2006/relationships/image" Target="../media/image1560.png"/><Relationship Id="rId9" Type="http://schemas.openxmlformats.org/officeDocument/2006/relationships/image" Target="../media/image177.png"/><Relationship Id="rId14" Type="http://schemas.openxmlformats.org/officeDocument/2006/relationships/image" Target="../media/image16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5.png"/><Relationship Id="rId3" Type="http://schemas.openxmlformats.org/officeDocument/2006/relationships/image" Target="../media/image1750.png"/><Relationship Id="rId7" Type="http://schemas.openxmlformats.org/officeDocument/2006/relationships/image" Target="../media/image181.png"/><Relationship Id="rId12" Type="http://schemas.openxmlformats.org/officeDocument/2006/relationships/image" Target="../media/image184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10.png"/><Relationship Id="rId5" Type="http://schemas.openxmlformats.org/officeDocument/2006/relationships/image" Target="../media/image183.png"/><Relationship Id="rId10" Type="http://schemas.openxmlformats.org/officeDocument/2006/relationships/image" Target="../media/image1800.png"/><Relationship Id="rId4" Type="http://schemas.openxmlformats.org/officeDocument/2006/relationships/image" Target="../media/image181.png"/><Relationship Id="rId9" Type="http://schemas.openxmlformats.org/officeDocument/2006/relationships/image" Target="../media/image17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1896192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107396" y="23749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 smtClean="0"/>
              <a:t>Specimen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4033577" y="834782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Large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2682280" y="83478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Small</a:t>
            </a:r>
            <a:endParaRPr lang="en-GB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157892" y="650917"/>
            <a:ext cx="117323" cy="24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015047" y="649670"/>
            <a:ext cx="91440" cy="24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015046" y="2179512"/>
            <a:ext cx="670735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Cut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644288" y="1062190"/>
            <a:ext cx="767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/>
              <a:t>b</a:t>
            </a:r>
            <a:r>
              <a:rPr lang="fr-BE" sz="1400" dirty="0" err="1" smtClean="0"/>
              <a:t>iopsy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015047" y="1062190"/>
            <a:ext cx="711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 smtClean="0"/>
              <a:t>organ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cxnSp>
        <p:nvCxnSpPr>
          <p:cNvPr id="27" name="Connecteur droit avec flèche 26"/>
          <p:cNvCxnSpPr>
            <a:stCxn id="23" idx="2"/>
          </p:cNvCxnSpPr>
          <p:nvPr/>
        </p:nvCxnSpPr>
        <p:spPr>
          <a:xfrm flipH="1">
            <a:off x="4363312" y="1369967"/>
            <a:ext cx="7281" cy="82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22" idx="2"/>
          </p:cNvCxnSpPr>
          <p:nvPr/>
        </p:nvCxnSpPr>
        <p:spPr>
          <a:xfrm>
            <a:off x="3027887" y="1369967"/>
            <a:ext cx="14362" cy="166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727880" y="1571931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Fixation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4359246" y="2523491"/>
            <a:ext cx="4066" cy="4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6" idx="2"/>
          </p:cNvCxnSpPr>
          <p:nvPr/>
        </p:nvCxnSpPr>
        <p:spPr>
          <a:xfrm flipH="1">
            <a:off x="3709029" y="3369246"/>
            <a:ext cx="2" cy="388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32285" y="301832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Dehydratation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32285" y="4665990"/>
            <a:ext cx="1953491" cy="639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Microtomy</a:t>
            </a:r>
            <a:r>
              <a:rPr lang="fr-BE" dirty="0" smtClean="0">
                <a:solidFill>
                  <a:schemeClr val="bg1"/>
                </a:solidFill>
              </a:rPr>
              <a:t> and application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32285" y="6657115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Scanning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32288" y="5830700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Staining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2287" y="384150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Embedding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3704625" y="3365270"/>
            <a:ext cx="146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Dehydrated</a:t>
            </a:r>
            <a:r>
              <a:rPr lang="fr-BE" sz="1200" dirty="0" smtClean="0"/>
              <a:t> </a:t>
            </a:r>
            <a:r>
              <a:rPr lang="fr-BE" sz="1200" dirty="0" err="1" smtClean="0"/>
              <a:t>sample</a:t>
            </a:r>
            <a:r>
              <a:rPr lang="fr-BE" sz="1200" dirty="0" smtClean="0"/>
              <a:t> </a:t>
            </a:r>
          </a:p>
          <a:p>
            <a:r>
              <a:rPr lang="fr-BE" sz="1200" dirty="0" smtClean="0"/>
              <a:t>in cassette</a:t>
            </a:r>
            <a:endParaRPr lang="en-GB" sz="1200" dirty="0"/>
          </a:p>
        </p:txBody>
      </p:sp>
      <p:sp>
        <p:nvSpPr>
          <p:cNvPr id="86" name="ZoneTexte 85"/>
          <p:cNvSpPr txBox="1"/>
          <p:nvPr/>
        </p:nvSpPr>
        <p:spPr>
          <a:xfrm>
            <a:off x="2421469" y="4184125"/>
            <a:ext cx="137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Tissue </a:t>
            </a:r>
            <a:r>
              <a:rPr lang="fr-BE" sz="1200" dirty="0" err="1" smtClean="0"/>
              <a:t>embedded</a:t>
            </a:r>
            <a:r>
              <a:rPr lang="fr-BE" sz="1200" dirty="0" smtClean="0"/>
              <a:t> in a </a:t>
            </a:r>
            <a:r>
              <a:rPr lang="fr-BE" sz="1200" dirty="0" err="1" smtClean="0"/>
              <a:t>paraffin</a:t>
            </a:r>
            <a:r>
              <a:rPr lang="fr-BE" sz="1200" dirty="0" smtClean="0"/>
              <a:t> block</a:t>
            </a:r>
            <a:endParaRPr lang="en-GB" sz="1200" dirty="0"/>
          </a:p>
        </p:txBody>
      </p:sp>
      <p:sp>
        <p:nvSpPr>
          <p:cNvPr id="87" name="ZoneTexte 86"/>
          <p:cNvSpPr txBox="1"/>
          <p:nvPr/>
        </p:nvSpPr>
        <p:spPr>
          <a:xfrm>
            <a:off x="3704625" y="5337136"/>
            <a:ext cx="161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unstained</a:t>
            </a:r>
            <a:r>
              <a:rPr lang="fr-BE" sz="1200" dirty="0" smtClean="0"/>
              <a:t> tissue</a:t>
            </a:r>
            <a:endParaRPr lang="en-GB" sz="1200" dirty="0"/>
          </a:p>
        </p:txBody>
      </p:sp>
      <p:sp>
        <p:nvSpPr>
          <p:cNvPr id="88" name="ZoneTexte 87"/>
          <p:cNvSpPr txBox="1"/>
          <p:nvPr/>
        </p:nvSpPr>
        <p:spPr>
          <a:xfrm>
            <a:off x="3704625" y="6176084"/>
            <a:ext cx="182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stained</a:t>
            </a:r>
            <a:r>
              <a:rPr lang="fr-BE" sz="1200" dirty="0" smtClean="0"/>
              <a:t> tissue and </a:t>
            </a:r>
            <a:r>
              <a:rPr lang="fr-BE" sz="1200" dirty="0" err="1" smtClean="0"/>
              <a:t>coverslip</a:t>
            </a:r>
            <a:endParaRPr lang="en-GB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3049955" y="2552685"/>
            <a:ext cx="131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dirty="0" err="1" smtClean="0"/>
              <a:t>Fixated</a:t>
            </a:r>
            <a:r>
              <a:rPr lang="fr-BE" sz="1200" dirty="0" smtClean="0"/>
              <a:t> </a:t>
            </a:r>
            <a:r>
              <a:rPr lang="fr-BE" sz="1200" dirty="0" err="1"/>
              <a:t>s</a:t>
            </a:r>
            <a:r>
              <a:rPr lang="fr-BE" sz="1200" dirty="0" err="1" smtClean="0"/>
              <a:t>ample</a:t>
            </a:r>
            <a:r>
              <a:rPr lang="fr-BE" sz="1200" dirty="0" smtClean="0"/>
              <a:t> in cassette</a:t>
            </a:r>
            <a:endParaRPr lang="en-GB" sz="1200" dirty="0"/>
          </a:p>
        </p:txBody>
      </p:sp>
      <p:pic>
        <p:nvPicPr>
          <p:cNvPr id="121" name="Imag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39" y="2071653"/>
            <a:ext cx="915902" cy="72554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51" y="3999661"/>
            <a:ext cx="1247134" cy="830591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8556" r="65904" b="5042"/>
          <a:stretch/>
        </p:blipFill>
        <p:spPr>
          <a:xfrm rot="5400000">
            <a:off x="5329778" y="4911985"/>
            <a:ext cx="485029" cy="1311966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t="9604" r="37159" b="3994"/>
          <a:stretch/>
        </p:blipFill>
        <p:spPr>
          <a:xfrm rot="5400000">
            <a:off x="5780808" y="5739252"/>
            <a:ext cx="485029" cy="1311966"/>
          </a:xfrm>
          <a:prstGeom prst="rect">
            <a:avLst/>
          </a:prstGeom>
        </p:spPr>
      </p:pic>
      <p:pic>
        <p:nvPicPr>
          <p:cNvPr id="127" name="Imag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1" y="7341553"/>
            <a:ext cx="1105356" cy="8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6885536" y="0"/>
            <a:ext cx="7653798" cy="6824749"/>
            <a:chOff x="5043995" y="-157942"/>
            <a:chExt cx="7653798" cy="682474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" t="485"/>
            <a:stretch/>
          </p:blipFill>
          <p:spPr>
            <a:xfrm>
              <a:off x="5043995" y="-157942"/>
              <a:ext cx="7653798" cy="682474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263745" y="149629"/>
              <a:ext cx="540327" cy="491576"/>
            </a:xfrm>
            <a:prstGeom prst="rect">
              <a:avLst/>
            </a:prstGeom>
            <a:solidFill>
              <a:srgbClr val="31FF31">
                <a:alpha val="25882"/>
              </a:srgbClr>
            </a:solidFill>
            <a:ln>
              <a:solidFill>
                <a:srgbClr val="09F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19" y="2034822"/>
            <a:ext cx="1261981" cy="30665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95" y="2040919"/>
            <a:ext cx="1268078" cy="30604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7" y="2034822"/>
            <a:ext cx="1261981" cy="30665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34" y="2034822"/>
            <a:ext cx="1268078" cy="30543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86" y="2056192"/>
            <a:ext cx="1261981" cy="3054361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H="1">
            <a:off x="1064329" y="3140654"/>
            <a:ext cx="1261981" cy="1"/>
          </a:xfrm>
          <a:prstGeom prst="line">
            <a:avLst/>
          </a:prstGeom>
          <a:ln w="9525" cap="flat" cmpd="sng" algn="ctr">
            <a:solidFill>
              <a:schemeClr val="dk1">
                <a:alpha val="4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 flipV="1">
            <a:off x="2677198" y="3317053"/>
            <a:ext cx="1261981" cy="388400"/>
            <a:chOff x="2677198" y="3317053"/>
            <a:chExt cx="1261981" cy="388400"/>
          </a:xfrm>
        </p:grpSpPr>
        <p:sp>
          <p:nvSpPr>
            <p:cNvPr id="14" name="Rectangle 13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Plus 14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oins 15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e 39"/>
          <p:cNvGrpSpPr/>
          <p:nvPr/>
        </p:nvGrpSpPr>
        <p:grpSpPr>
          <a:xfrm flipV="1">
            <a:off x="3998064" y="3315096"/>
            <a:ext cx="1261981" cy="388400"/>
            <a:chOff x="2677198" y="3317053"/>
            <a:chExt cx="1261981" cy="388400"/>
          </a:xfrm>
        </p:grpSpPr>
        <p:sp>
          <p:nvSpPr>
            <p:cNvPr id="41" name="Rectangle 4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Plus 4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Moins 4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e 44"/>
          <p:cNvGrpSpPr/>
          <p:nvPr/>
        </p:nvGrpSpPr>
        <p:grpSpPr>
          <a:xfrm flipV="1">
            <a:off x="5341089" y="3296046"/>
            <a:ext cx="1261981" cy="388400"/>
            <a:chOff x="2677198" y="3317053"/>
            <a:chExt cx="1261981" cy="388400"/>
          </a:xfrm>
        </p:grpSpPr>
        <p:sp>
          <p:nvSpPr>
            <p:cNvPr id="46" name="Rectangle 4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7" name="Connecteur droit 4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Plus 4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Moins 4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e 49"/>
          <p:cNvGrpSpPr/>
          <p:nvPr/>
        </p:nvGrpSpPr>
        <p:grpSpPr>
          <a:xfrm flipV="1">
            <a:off x="6655249" y="3313139"/>
            <a:ext cx="1261981" cy="388400"/>
            <a:chOff x="2677198" y="3317053"/>
            <a:chExt cx="1261981" cy="388400"/>
          </a:xfrm>
        </p:grpSpPr>
        <p:sp>
          <p:nvSpPr>
            <p:cNvPr id="51" name="Rectangle 5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2" name="Connecteur droit 5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Plus 5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Moins 5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e 54"/>
          <p:cNvGrpSpPr/>
          <p:nvPr/>
        </p:nvGrpSpPr>
        <p:grpSpPr>
          <a:xfrm flipV="1">
            <a:off x="7997343" y="3314712"/>
            <a:ext cx="1261981" cy="388400"/>
            <a:chOff x="2677198" y="3317053"/>
            <a:chExt cx="1261981" cy="388400"/>
          </a:xfrm>
        </p:grpSpPr>
        <p:sp>
          <p:nvSpPr>
            <p:cNvPr id="56" name="Rectangle 5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7" name="Connecteur droit 5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Plus 5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Moins 5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056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Pre-trained</a:t>
                </a:r>
                <a:endParaRPr lang="fr-BE" sz="1600" dirty="0">
                  <a:solidFill>
                    <a:schemeClr val="tx1"/>
                  </a:solidFill>
                  <a:latin typeface="LM Sans 17" panose="00000500000000000000" pitchFamily="50" charset="0"/>
                </a:endParaRP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 </a:t>
                </a: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on source </a:t>
                </a:r>
                <a:r>
                  <a:rPr lang="fr-BE" sz="1600" dirty="0" err="1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task</a:t>
                </a:r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535216" y="2743406"/>
            <a:ext cx="1281934" cy="118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Dimens</a:t>
            </a:r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. </a:t>
            </a:r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reduction</a:t>
            </a:r>
            <a:endParaRPr lang="fr-BE" sz="1600" dirty="0" smtClean="0">
              <a:solidFill>
                <a:schemeClr val="tx1"/>
              </a:solidFill>
              <a:latin typeface="LM Sans 17" panose="00000500000000000000" pitchFamily="50" charset="0"/>
            </a:endParaRPr>
          </a:p>
        </p:txBody>
      </p:sp>
      <p:sp>
        <p:nvSpPr>
          <p:cNvPr id="6" name="Accolade ouvrante 5"/>
          <p:cNvSpPr>
            <a:spLocks/>
          </p:cNvSpPr>
          <p:nvPr/>
        </p:nvSpPr>
        <p:spPr>
          <a:xfrm rot="16200000">
            <a:off x="6243119" y="1910348"/>
            <a:ext cx="233501" cy="504464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 dirty="0">
              <a:latin typeface="LM Roman 10" panose="00000500000000000000" pitchFamily="50" charset="0"/>
            </a:endParaRPr>
          </a:p>
        </p:txBody>
      </p:sp>
      <p:sp>
        <p:nvSpPr>
          <p:cNvPr id="7" name="ZoneTexte 8"/>
          <p:cNvSpPr txBox="1"/>
          <p:nvPr/>
        </p:nvSpPr>
        <p:spPr>
          <a:xfrm>
            <a:off x="5127518" y="4617713"/>
            <a:ext cx="24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err="1" smtClean="0">
                <a:latin typeface="LM Sans 17" panose="00000500000000000000" pitchFamily="50" charset="0"/>
              </a:rPr>
              <a:t>Features</a:t>
            </a:r>
            <a:r>
              <a:rPr lang="fr-BE" b="1" dirty="0" smtClean="0">
                <a:latin typeface="LM Sans 17" panose="00000500000000000000" pitchFamily="50" charset="0"/>
              </a:rPr>
              <a:t> extraction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16101" y="2742563"/>
            <a:ext cx="1165860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Classifier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8878244" y="3333113"/>
            <a:ext cx="876097" cy="7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12"/>
          <p:cNvSpPr txBox="1"/>
          <p:nvPr/>
        </p:nvSpPr>
        <p:spPr>
          <a:xfrm>
            <a:off x="9659541" y="4623705"/>
            <a:ext cx="20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smtClean="0">
                <a:latin typeface="LM Sans 17" panose="00000500000000000000" pitchFamily="50" charset="0"/>
              </a:rPr>
              <a:t>Classification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11" name="Accolade ouvrante 10"/>
          <p:cNvSpPr/>
          <p:nvPr/>
        </p:nvSpPr>
        <p:spPr>
          <a:xfrm rot="16200000">
            <a:off x="10329172" y="3464214"/>
            <a:ext cx="233501" cy="193691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>
              <a:latin typeface="LM Roman 10" panose="00000500000000000000" pitchFamily="50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062599" y="3333113"/>
            <a:ext cx="141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1088855" y="3348092"/>
            <a:ext cx="262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20"/>
              <p:cNvSpPr txBox="1"/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BE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4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blipFill>
                <a:blip r:embed="rId3"/>
                <a:stretch>
                  <a:fillRect t="-5000" r="-1875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6" y="1864962"/>
            <a:ext cx="1421233" cy="11380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90" y="1864962"/>
            <a:ext cx="1050682" cy="113809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r="12998"/>
          <a:stretch/>
        </p:blipFill>
        <p:spPr>
          <a:xfrm>
            <a:off x="1249862" y="3849400"/>
            <a:ext cx="1062681" cy="11380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H="1">
            <a:off x="1775202" y="3136173"/>
            <a:ext cx="6342" cy="529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481087" y="3367629"/>
            <a:ext cx="1337965" cy="108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31"/>
          <p:cNvSpPr txBox="1"/>
          <p:nvPr/>
        </p:nvSpPr>
        <p:spPr>
          <a:xfrm>
            <a:off x="438456" y="3049034"/>
            <a:ext cx="139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400" dirty="0" err="1" smtClean="0">
                <a:latin typeface="LM Sans 17" panose="00000500000000000000" pitchFamily="50" charset="0"/>
              </a:rPr>
              <a:t>resized</a:t>
            </a:r>
            <a:r>
              <a:rPr lang="fr-BE" sz="1400" dirty="0" smtClean="0">
                <a:latin typeface="LM Sans 17" panose="00000500000000000000" pitchFamily="50" charset="0"/>
              </a:rPr>
              <a:t> </a:t>
            </a:r>
            <a:r>
              <a:rPr lang="fr-BE" sz="1400" dirty="0" err="1" smtClean="0">
                <a:latin typeface="LM Sans 17" panose="00000500000000000000" pitchFamily="50" charset="0"/>
              </a:rPr>
              <a:t>centered</a:t>
            </a:r>
            <a:endParaRPr lang="fr-BE" sz="1400" dirty="0" smtClean="0">
              <a:latin typeface="LM Sans 17" panose="00000500000000000000" pitchFamily="50" charset="0"/>
            </a:endParaRP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maximum</a:t>
            </a: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square </a:t>
            </a:r>
            <a:r>
              <a:rPr lang="fr-BE" sz="1400" dirty="0" err="1" smtClean="0">
                <a:latin typeface="LM Sans 17" panose="00000500000000000000" pitchFamily="50" charset="0"/>
              </a:rPr>
              <a:t>crop</a:t>
            </a:r>
            <a:endParaRPr lang="fr-BE" sz="1400" dirty="0">
              <a:latin typeface="LM Sans 17" panose="00000500000000000000" pitchFamily="50" charset="0"/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4692595" y="22965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b="1" dirty="0" smtClean="0">
              <a:latin typeface="LM Sans 17" panose="00000500000000000000" pitchFamily="50" charset="0"/>
            </a:endParaRPr>
          </a:p>
          <a:p>
            <a:endParaRPr lang="fr-BE" b="1" dirty="0">
              <a:latin typeface="LM Sans 17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37"/>
              <p:cNvSpPr txBox="1"/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39"/>
              <p:cNvSpPr txBox="1"/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>
          <p:sp>
            <p:nvSpPr>
              <p:cNvPr id="24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blipFill>
                <a:blip r:embed="rId6"/>
                <a:stretch>
                  <a:fillRect l="-4132" t="-4255" r="-4959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40"/>
              <p:cNvSpPr txBox="1"/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>
          <p:sp>
            <p:nvSpPr>
              <p:cNvPr id="25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blipFill>
                <a:blip r:embed="rId7"/>
                <a:stretch>
                  <a:fillRect l="-2252" t="-4255" r="-1351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44"/>
              <p:cNvSpPr txBox="1"/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>
          <p:sp>
            <p:nvSpPr>
              <p:cNvPr id="26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blipFill>
                <a:blip r:embed="rId8"/>
                <a:stretch>
                  <a:fillRect l="-4072" t="-2083" r="-1357" b="-22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b="0" i="1" dirty="0">
                          <a:latin typeface="Cambria Math" panose="02040503050406030204" pitchFamily="18" charset="0"/>
                        </a:rPr>
                        <m:t>(⋅</m:t>
                      </m:r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BE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r>
              <a:rPr lang="fr-BE" sz="1100" dirty="0">
                <a:latin typeface="Corbel" panose="020B0503020204020204" pitchFamily="34" charset="0"/>
              </a:rPr>
              <a:t/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139520" y="2273656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137247" y="2273656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677243" y="2268535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219696" y="2276239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141797" y="2818795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684070" y="2813660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208146" y="2813659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141797" y="3348521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684070" y="3363124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208146" y="3358279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/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2633</TotalTime>
  <Words>276</Words>
  <Application>Microsoft Office PowerPoint</Application>
  <PresentationFormat>Grand écran</PresentationFormat>
  <Paragraphs>258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Corbel</vt:lpstr>
      <vt:lpstr>LM Roman 10</vt:lpstr>
      <vt:lpstr>LM Sans 10</vt:lpstr>
      <vt:lpstr>LM Sans 17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43</cp:revision>
  <dcterms:created xsi:type="dcterms:W3CDTF">2021-10-28T12:21:33Z</dcterms:created>
  <dcterms:modified xsi:type="dcterms:W3CDTF">2022-07-16T18:07:18Z</dcterms:modified>
</cp:coreProperties>
</file>